
<file path=[Content_Types].xml><?xml version="1.0" encoding="utf-8"?>
<Types xmlns="http://schemas.openxmlformats.org/package/2006/content-types">
  <Override PartName="/ppt/tags/tag8.xml" ContentType="application/vnd.openxmlformats-officedocument.presentationml.tags+xml"/>
  <Override PartName="/ppt/tags/tag104.xml" ContentType="application/vnd.openxmlformats-officedocument.presentationml.tags+xml"/>
  <Override PartName="/ppt/tags/tag140.xml" ContentType="application/vnd.openxmlformats-officedocument.presentationml.tags+xml"/>
  <Override PartName="/ppt/tags/tag151.xml" ContentType="application/vnd.openxmlformats-officedocument.presentationml.tags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49.xml" ContentType="application/vnd.openxmlformats-officedocument.presentationml.tags+xml"/>
  <Override PartName="/ppt/tags/tag78.xml" ContentType="application/vnd.openxmlformats-officedocument.presentationml.tags+xml"/>
  <Override PartName="/ppt/tags/tag96.xml" ContentType="application/vnd.openxmlformats-officedocument.presentationml.tags+xml"/>
  <Override PartName="/ppt/tags/tag100.xml" ContentType="application/vnd.openxmlformats-officedocument.presentationml.tags+xml"/>
  <Default Extension="xml" ContentType="application/xml"/>
  <Override PartName="/ppt/slides/slide14.xml" ContentType="application/vnd.openxmlformats-officedocument.presentationml.slide+xml"/>
  <Override PartName="/ppt/tags/tag38.xml" ContentType="application/vnd.openxmlformats-officedocument.presentationml.tags+xml"/>
  <Override PartName="/ppt/tags/tag56.xml" ContentType="application/vnd.openxmlformats-officedocument.presentationml.tags+xml"/>
  <Override PartName="/ppt/tags/tag67.xml" ContentType="application/vnd.openxmlformats-officedocument.presentationml.tags+xml"/>
  <Override PartName="/ppt/tags/tag85.xml" ContentType="application/vnd.openxmlformats-officedocument.presentationml.tags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tags/tag16.xml" ContentType="application/vnd.openxmlformats-officedocument.presentationml.tags+xml"/>
  <Override PartName="/ppt/tags/tag27.xml" ContentType="application/vnd.openxmlformats-officedocument.presentationml.tags+xml"/>
  <Override PartName="/ppt/tags/tag45.xml" ContentType="application/vnd.openxmlformats-officedocument.presentationml.tags+xml"/>
  <Override PartName="/ppt/tags/tag63.xml" ContentType="application/vnd.openxmlformats-officedocument.presentationml.tags+xml"/>
  <Override PartName="/ppt/tags/tag74.xml" ContentType="application/vnd.openxmlformats-officedocument.presentationml.tags+xml"/>
  <Override PartName="/ppt/tags/tag92.xml" ContentType="application/vnd.openxmlformats-officedocument.presentationml.tags+xml"/>
  <Override PartName="/ppt/tags/tag149.xml" ContentType="application/vnd.openxmlformats-officedocument.presentationml.tags+xml"/>
  <Override PartName="/docProps/custom.xml" ContentType="application/vnd.openxmlformats-officedocument.custom-properties+xml"/>
  <Override PartName="/ppt/tags/tag34.xml" ContentType="application/vnd.openxmlformats-officedocument.presentationml.tags+xml"/>
  <Override PartName="/ppt/tags/tag52.xml" ContentType="application/vnd.openxmlformats-officedocument.presentationml.tags+xml"/>
  <Override PartName="/ppt/tags/tag81.xml" ContentType="application/vnd.openxmlformats-officedocument.presentationml.tags+xml"/>
  <Override PartName="/ppt/tags/tag109.xml" ContentType="application/vnd.openxmlformats-officedocument.presentationml.tags+xml"/>
  <Override PartName="/ppt/tags/tag138.xml" ContentType="application/vnd.openxmlformats-officedocument.presentationml.tags+xml"/>
  <Override PartName="/ppt/tags/tag12.xml" ContentType="application/vnd.openxmlformats-officedocument.presentationml.tags+xml"/>
  <Override PartName="/ppt/tags/tag23.xml" ContentType="application/vnd.openxmlformats-officedocument.presentationml.tags+xml"/>
  <Override PartName="/ppt/tags/tag41.xml" ContentType="application/vnd.openxmlformats-officedocument.presentationml.tags+xml"/>
  <Override PartName="/ppt/tags/tag70.xml" ContentType="application/vnd.openxmlformats-officedocument.presentationml.tags+xml"/>
  <Override PartName="/ppt/tags/tag116.xml" ContentType="application/vnd.openxmlformats-officedocument.presentationml.tags+xml"/>
  <Override PartName="/ppt/tags/tag127.xml" ContentType="application/vnd.openxmlformats-officedocument.presentationml.tags+xml"/>
  <Override PartName="/ppt/tags/tag145.xml" ContentType="application/vnd.openxmlformats-officedocument.presentationml.tags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ags/tag9.xml" ContentType="application/vnd.openxmlformats-officedocument.presentationml.tags+xml"/>
  <Override PartName="/ppt/tags/tag30.xml" ContentType="application/vnd.openxmlformats-officedocument.presentationml.tags+xml"/>
  <Override PartName="/ppt/tags/tag105.xml" ContentType="application/vnd.openxmlformats-officedocument.presentationml.tags+xml"/>
  <Override PartName="/ppt/tags/tag134.xml" ContentType="application/vnd.openxmlformats-officedocument.presentationml.tags+xml"/>
  <Override PartName="/ppt/tags/tag152.xml" ContentType="application/vnd.openxmlformats-officedocument.presentationml.tag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ags/tag112.xml" ContentType="application/vnd.openxmlformats-officedocument.presentationml.tags+xml"/>
  <Override PartName="/ppt/tags/tag123.xml" ContentType="application/vnd.openxmlformats-officedocument.presentationml.tags+xml"/>
  <Override PartName="/ppt/tags/tag141.xml" ContentType="application/vnd.openxmlformats-officedocument.presentationml.tags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tags/tag5.xml" ContentType="application/vnd.openxmlformats-officedocument.presentationml.tags+xml"/>
  <Override PartName="/ppt/tags/tag79.xml" ContentType="application/vnd.openxmlformats-officedocument.presentationml.tags+xml"/>
  <Override PartName="/ppt/tags/tag101.xml" ContentType="application/vnd.openxmlformats-officedocument.presentationml.tags+xml"/>
  <Override PartName="/ppt/tags/tag130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tags/tag39.xml" ContentType="application/vnd.openxmlformats-officedocument.presentationml.tags+xml"/>
  <Override PartName="/ppt/tags/tag68.xml" ContentType="application/vnd.openxmlformats-officedocument.presentationml.tags+xml"/>
  <Override PartName="/ppt/tags/tag86.xml" ContentType="application/vnd.openxmlformats-officedocument.presentationml.tags+xml"/>
  <Override PartName="/ppt/tags/tag97.xml" ContentType="application/vnd.openxmlformats-officedocument.presentationml.tags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tags/tag1.xml" ContentType="application/vnd.openxmlformats-officedocument.presentationml.tags+xml"/>
  <Override PartName="/ppt/tags/tag28.xml" ContentType="application/vnd.openxmlformats-officedocument.presentationml.tags+xml"/>
  <Override PartName="/ppt/tags/tag57.xml" ContentType="application/vnd.openxmlformats-officedocument.presentationml.tags+xml"/>
  <Override PartName="/ppt/tags/tag75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tags/tag17.xml" ContentType="application/vnd.openxmlformats-officedocument.presentationml.tags+xml"/>
  <Override PartName="/ppt/tags/tag35.xml" ContentType="application/vnd.openxmlformats-officedocument.presentationml.tags+xml"/>
  <Override PartName="/ppt/tags/tag46.xml" ContentType="application/vnd.openxmlformats-officedocument.presentationml.tags+xml"/>
  <Override PartName="/ppt/tags/tag64.xml" ContentType="application/vnd.openxmlformats-officedocument.presentationml.tags+xml"/>
  <Override PartName="/ppt/tags/tag82.xml" ContentType="application/vnd.openxmlformats-officedocument.presentationml.tags+xml"/>
  <Override PartName="/ppt/tags/tag93.xml" ContentType="application/vnd.openxmlformats-officedocument.presentationml.tags+xml"/>
  <Override PartName="/ppt/tags/tag139.xml" ContentType="application/vnd.openxmlformats-officedocument.presentationml.tags+xml"/>
  <Override PartName="/ppt/slideLayouts/slideLayout10.xml" ContentType="application/vnd.openxmlformats-officedocument.presentationml.slideLayout+xml"/>
  <Override PartName="/ppt/tags/tag24.xml" ContentType="application/vnd.openxmlformats-officedocument.presentationml.tags+xml"/>
  <Override PartName="/ppt/tags/tag53.xml" ContentType="application/vnd.openxmlformats-officedocument.presentationml.tags+xml"/>
  <Override PartName="/ppt/tags/tag71.xml" ContentType="application/vnd.openxmlformats-officedocument.presentationml.tags+xml"/>
  <Override PartName="/ppt/tags/tag128.xml" ContentType="application/vnd.openxmlformats-officedocument.presentationml.tags+xml"/>
  <Override PartName="/ppt/tags/tag13.xml" ContentType="application/vnd.openxmlformats-officedocument.presentationml.tags+xml"/>
  <Override PartName="/ppt/tags/tag31.xml" ContentType="application/vnd.openxmlformats-officedocument.presentationml.tags+xml"/>
  <Override PartName="/ppt/tags/tag42.xml" ContentType="application/vnd.openxmlformats-officedocument.presentationml.tags+xml"/>
  <Override PartName="/ppt/tags/tag60.xml" ContentType="application/vnd.openxmlformats-officedocument.presentationml.tags+xml"/>
  <Override PartName="/ppt/tags/tag117.xml" ContentType="application/vnd.openxmlformats-officedocument.presentationml.tags+xml"/>
  <Override PartName="/ppt/tags/tag135.xml" ContentType="application/vnd.openxmlformats-officedocument.presentationml.tags+xml"/>
  <Override PartName="/ppt/tags/tag146.xml" ContentType="application/vnd.openxmlformats-officedocument.presentationml.tags+xml"/>
  <Override PartName="/ppt/tags/tag20.xml" ContentType="application/vnd.openxmlformats-officedocument.presentationml.tags+xml"/>
  <Override PartName="/ppt/tags/tag106.xml" ContentType="application/vnd.openxmlformats-officedocument.presentationml.tags+xml"/>
  <Override PartName="/ppt/tags/tag124.xml" ContentType="application/vnd.openxmlformats-officedocument.presentationml.tags+xml"/>
  <Override PartName="/ppt/tags/tag142.xml" ContentType="application/vnd.openxmlformats-officedocument.presentationml.tags+xml"/>
  <Override PartName="/ppt/tags/tag153.xml" ContentType="application/vnd.openxmlformats-officedocument.presentationml.tag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113.xml" ContentType="application/vnd.openxmlformats-officedocument.presentationml.tags+xml"/>
  <Override PartName="/ppt/tags/tag131.xml" ContentType="application/vnd.openxmlformats-officedocument.presentationml.tag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ags/tag98.xml" ContentType="application/vnd.openxmlformats-officedocument.presentationml.tags+xml"/>
  <Override PartName="/ppt/tags/tag102.xml" ContentType="application/vnd.openxmlformats-officedocument.presentationml.tags+xml"/>
  <Override PartName="/ppt/tags/tag120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ags/tag2.xml" ContentType="application/vnd.openxmlformats-officedocument.presentationml.tags+xml"/>
  <Override PartName="/ppt/tags/tag58.xml" ContentType="application/vnd.openxmlformats-officedocument.presentationml.tags+xml"/>
  <Override PartName="/ppt/tags/tag69.xml" ContentType="application/vnd.openxmlformats-officedocument.presentationml.tags+xml"/>
  <Override PartName="/ppt/tags/tag87.xml" ContentType="application/vnd.openxmlformats-officedocument.presentationml.tags+xml"/>
  <Default Extension="rels" ContentType="application/vnd.openxmlformats-package.relationships+xml"/>
  <Override PartName="/ppt/slides/slide23.xml" ContentType="application/vnd.openxmlformats-officedocument.presentationml.slide+xml"/>
  <Override PartName="/ppt/tags/tag29.xml" ContentType="application/vnd.openxmlformats-officedocument.presentationml.tags+xml"/>
  <Override PartName="/ppt/tags/tag47.xml" ContentType="application/vnd.openxmlformats-officedocument.presentationml.tags+xml"/>
  <Override PartName="/ppt/tags/tag76.xml" ContentType="application/vnd.openxmlformats-officedocument.presentationml.tags+xml"/>
  <Override PartName="/ppt/tags/tag94.xml" ContentType="application/vnd.openxmlformats-officedocument.presentationml.tags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tags/tag18.xml" ContentType="application/vnd.openxmlformats-officedocument.presentationml.tags+xml"/>
  <Override PartName="/ppt/tags/tag36.xml" ContentType="application/vnd.openxmlformats-officedocument.presentationml.tags+xml"/>
  <Override PartName="/ppt/tags/tag54.xml" ContentType="application/vnd.openxmlformats-officedocument.presentationml.tags+xml"/>
  <Override PartName="/ppt/tags/tag65.xml" ContentType="application/vnd.openxmlformats-officedocument.presentationml.tags+xml"/>
  <Override PartName="/ppt/tags/tag83.xml" ContentType="application/vnd.openxmlformats-officedocument.presentationml.tags+xml"/>
  <Override PartName="/ppt/tags/tag14.xml" ContentType="application/vnd.openxmlformats-officedocument.presentationml.tags+xml"/>
  <Override PartName="/ppt/tags/tag25.xml" ContentType="application/vnd.openxmlformats-officedocument.presentationml.tags+xml"/>
  <Override PartName="/ppt/tags/tag43.xml" ContentType="application/vnd.openxmlformats-officedocument.presentationml.tags+xml"/>
  <Override PartName="/ppt/tags/tag61.xml" ContentType="application/vnd.openxmlformats-officedocument.presentationml.tags+xml"/>
  <Override PartName="/ppt/tags/tag72.xml" ContentType="application/vnd.openxmlformats-officedocument.presentationml.tags+xml"/>
  <Override PartName="/ppt/tags/tag90.xml" ContentType="application/vnd.openxmlformats-officedocument.presentationml.tags+xml"/>
  <Override PartName="/ppt/tags/tag118.xml" ContentType="application/vnd.openxmlformats-officedocument.presentationml.tags+xml"/>
  <Override PartName="/ppt/tags/tag129.xml" ContentType="application/vnd.openxmlformats-officedocument.presentationml.tags+xml"/>
  <Override PartName="/ppt/tags/tag147.xml" ContentType="application/vnd.openxmlformats-officedocument.presentationml.tags+xml"/>
  <Override PartName="/ppt/tags/tag32.xml" ContentType="application/vnd.openxmlformats-officedocument.presentationml.tags+xml"/>
  <Override PartName="/ppt/tags/tag50.xml" ContentType="application/vnd.openxmlformats-officedocument.presentationml.tags+xml"/>
  <Override PartName="/ppt/tags/tag107.xml" ContentType="application/vnd.openxmlformats-officedocument.presentationml.tags+xml"/>
  <Override PartName="/ppt/tags/tag136.xml" ContentType="application/vnd.openxmlformats-officedocument.presentationml.tags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tags/tag10.xml" ContentType="application/vnd.openxmlformats-officedocument.presentationml.tags+xml"/>
  <Override PartName="/ppt/tags/tag21.xml" ContentType="application/vnd.openxmlformats-officedocument.presentationml.tags+xml"/>
  <Override PartName="/ppt/tags/tag114.xml" ContentType="application/vnd.openxmlformats-officedocument.presentationml.tags+xml"/>
  <Override PartName="/ppt/tags/tag125.xml" ContentType="application/vnd.openxmlformats-officedocument.presentationml.tags+xml"/>
  <Override PartName="/ppt/tags/tag143.xml" ContentType="application/vnd.openxmlformats-officedocument.presentationml.tags+xml"/>
  <Override PartName="/ppt/tags/tag7.xml" ContentType="application/vnd.openxmlformats-officedocument.presentationml.tags+xml"/>
  <Override PartName="/ppt/tags/tag103.xml" ContentType="application/vnd.openxmlformats-officedocument.presentationml.tags+xml"/>
  <Override PartName="/ppt/tags/tag132.xml" ContentType="application/vnd.openxmlformats-officedocument.presentationml.tags+xml"/>
  <Override PartName="/ppt/tags/tag150.xml" ContentType="application/vnd.openxmlformats-officedocument.presentationml.tag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tags/tag99.xml" ContentType="application/vnd.openxmlformats-officedocument.presentationml.tags+xml"/>
  <Override PartName="/ppt/tags/tag110.xml" ContentType="application/vnd.openxmlformats-officedocument.presentationml.tags+xml"/>
  <Override PartName="/ppt/tags/tag121.xml" ContentType="application/vnd.openxmlformats-officedocument.presentationml.tags+xml"/>
  <Override PartName="/ppt/slides/slide24.xml" ContentType="application/vnd.openxmlformats-officedocument.presentationml.slide+xml"/>
  <Default Extension="jpeg" ContentType="image/jpeg"/>
  <Override PartName="/ppt/tags/tag3.xml" ContentType="application/vnd.openxmlformats-officedocument.presentationml.tags+xml"/>
  <Override PartName="/ppt/tags/tag59.xml" ContentType="application/vnd.openxmlformats-officedocument.presentationml.tags+xml"/>
  <Override PartName="/ppt/tags/tag77.xml" ContentType="application/vnd.openxmlformats-officedocument.presentationml.tags+xml"/>
  <Override PartName="/ppt/tags/tag88.xml" ContentType="application/vnd.openxmlformats-officedocument.presentationml.tags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9.xml" ContentType="application/vnd.openxmlformats-officedocument.presentationml.tags+xml"/>
  <Override PartName="/ppt/tags/tag37.xml" ContentType="application/vnd.openxmlformats-officedocument.presentationml.tags+xml"/>
  <Override PartName="/ppt/tags/tag48.xml" ContentType="application/vnd.openxmlformats-officedocument.presentationml.tags+xml"/>
  <Override PartName="/ppt/tags/tag66.xml" ContentType="application/vnd.openxmlformats-officedocument.presentationml.tags+xml"/>
  <Default Extension="wav" ContentType="audio/wav"/>
  <Override PartName="/ppt/tags/tag84.xml" ContentType="application/vnd.openxmlformats-officedocument.presentationml.tags+xml"/>
  <Override PartName="/ppt/tags/tag95.xml" ContentType="application/vnd.openxmlformats-officedocument.presentationml.tags+xml"/>
  <Override PartName="/ppt/slides/slide20.xml" ContentType="application/vnd.openxmlformats-officedocument.presentationml.slide+xml"/>
  <Override PartName="/ppt/tags/tag26.xml" ContentType="application/vnd.openxmlformats-officedocument.presentationml.tags+xml"/>
  <Override PartName="/ppt/tags/tag55.xml" ContentType="application/vnd.openxmlformats-officedocument.presentationml.tags+xml"/>
  <Override PartName="/ppt/tags/tag73.xml" ContentType="application/vnd.openxmlformats-officedocument.presentationml.tags+xml"/>
  <Override PartName="/ppt/tags/tag15.xml" ContentType="application/vnd.openxmlformats-officedocument.presentationml.tags+xml"/>
  <Override PartName="/ppt/tags/tag33.xml" ContentType="application/vnd.openxmlformats-officedocument.presentationml.tags+xml"/>
  <Override PartName="/ppt/tags/tag44.xml" ContentType="application/vnd.openxmlformats-officedocument.presentationml.tags+xml"/>
  <Override PartName="/ppt/tags/tag62.xml" ContentType="application/vnd.openxmlformats-officedocument.presentationml.tags+xml"/>
  <Override PartName="/ppt/tags/tag80.xml" ContentType="application/vnd.openxmlformats-officedocument.presentationml.tags+xml"/>
  <Override PartName="/ppt/tags/tag91.xml" ContentType="application/vnd.openxmlformats-officedocument.presentationml.tags+xml"/>
  <Override PartName="/ppt/tags/tag119.xml" ContentType="application/vnd.openxmlformats-officedocument.presentationml.tags+xml"/>
  <Override PartName="/ppt/tags/tag137.xml" ContentType="application/vnd.openxmlformats-officedocument.presentationml.tags+xml"/>
  <Override PartName="/ppt/tags/tag148.xml" ContentType="application/vnd.openxmlformats-officedocument.presentationml.tags+xml"/>
  <Override PartName="/ppt/tags/tag22.xml" ContentType="application/vnd.openxmlformats-officedocument.presentationml.tags+xml"/>
  <Override PartName="/ppt/tags/tag40.xml" ContentType="application/vnd.openxmlformats-officedocument.presentationml.tags+xml"/>
  <Override PartName="/ppt/tags/tag51.xml" ContentType="application/vnd.openxmlformats-officedocument.presentationml.tags+xml"/>
  <Override PartName="/ppt/tags/tag108.xml" ContentType="application/vnd.openxmlformats-officedocument.presentationml.tags+xml"/>
  <Override PartName="/ppt/tags/tag126.xml" ContentType="application/vnd.openxmlformats-officedocument.presentationml.tags+xml"/>
  <Override PartName="/ppt/slides/slide8.xml" ContentType="application/vnd.openxmlformats-officedocument.presentationml.slide+xml"/>
  <Override PartName="/ppt/tags/tag11.xml" ContentType="application/vnd.openxmlformats-officedocument.presentationml.tags+xml"/>
  <Override PartName="/ppt/tags/tag115.xml" ContentType="application/vnd.openxmlformats-officedocument.presentationml.tags+xml"/>
  <Override PartName="/ppt/tags/tag133.xml" ContentType="application/vnd.openxmlformats-officedocument.presentationml.tags+xml"/>
  <Override PartName="/ppt/tags/tag144.xml" ContentType="application/vnd.openxmlformats-officedocument.presentationml.tags+xml"/>
  <Override PartName="/ppt/tags/tag122.xml" ContentType="application/vnd.openxmlformats-officedocument.presentationml.tags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tags/tag89.xml" ContentType="application/vnd.openxmlformats-officedocument.presentationml.tags+xml"/>
  <Override PartName="/ppt/tags/tag111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7" r:id="rId4"/>
    <p:sldId id="258" r:id="rId5"/>
    <p:sldId id="259" r:id="rId6"/>
    <p:sldId id="266" r:id="rId7"/>
    <p:sldId id="272" r:id="rId8"/>
    <p:sldId id="264" r:id="rId9"/>
    <p:sldId id="261" r:id="rId10"/>
    <p:sldId id="262" r:id="rId11"/>
    <p:sldId id="263" r:id="rId12"/>
    <p:sldId id="267" r:id="rId13"/>
    <p:sldId id="271" r:id="rId14"/>
    <p:sldId id="265" r:id="rId15"/>
    <p:sldId id="268" r:id="rId16"/>
    <p:sldId id="269" r:id="rId17"/>
    <p:sldId id="270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5" autoAdjust="0"/>
    <p:restoredTop sz="94689" autoAdjust="0"/>
  </p:normalViewPr>
  <p:slideViewPr>
    <p:cSldViewPr>
      <p:cViewPr varScale="1">
        <p:scale>
          <a:sx n="67" d="100"/>
          <a:sy n="67" d="100"/>
        </p:scale>
        <p:origin x="-67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0.xml"/><Relationship Id="rId4" Type="http://schemas.openxmlformats.org/officeDocument/2006/relationships/tags" Target="../tags/tag9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56.xml"/><Relationship Id="rId2" Type="http://schemas.openxmlformats.org/officeDocument/2006/relationships/tags" Target="../tags/tag55.xml"/><Relationship Id="rId1" Type="http://schemas.openxmlformats.org/officeDocument/2006/relationships/tags" Target="../tags/tag54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58.xml"/><Relationship Id="rId4" Type="http://schemas.openxmlformats.org/officeDocument/2006/relationships/tags" Target="../tags/tag57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61.xml"/><Relationship Id="rId2" Type="http://schemas.openxmlformats.org/officeDocument/2006/relationships/tags" Target="../tags/tag60.xml"/><Relationship Id="rId1" Type="http://schemas.openxmlformats.org/officeDocument/2006/relationships/tags" Target="../tags/tag59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63.xml"/><Relationship Id="rId4" Type="http://schemas.openxmlformats.org/officeDocument/2006/relationships/tags" Target="../tags/tag6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3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5.xml"/><Relationship Id="rId4" Type="http://schemas.openxmlformats.org/officeDocument/2006/relationships/tags" Target="../tags/tag1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0.xml"/><Relationship Id="rId4" Type="http://schemas.openxmlformats.org/officeDocument/2006/relationships/tags" Target="../tags/tag19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3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34.xml"/><Relationship Id="rId3" Type="http://schemas.openxmlformats.org/officeDocument/2006/relationships/tags" Target="../tags/tag29.xml"/><Relationship Id="rId7" Type="http://schemas.openxmlformats.org/officeDocument/2006/relationships/tags" Target="../tags/tag33.xml"/><Relationship Id="rId2" Type="http://schemas.openxmlformats.org/officeDocument/2006/relationships/tags" Target="../tags/tag28.xml"/><Relationship Id="rId1" Type="http://schemas.openxmlformats.org/officeDocument/2006/relationships/tags" Target="../tags/tag27.xml"/><Relationship Id="rId6" Type="http://schemas.openxmlformats.org/officeDocument/2006/relationships/tags" Target="../tags/tag32.xml"/><Relationship Id="rId5" Type="http://schemas.openxmlformats.org/officeDocument/2006/relationships/tags" Target="../tags/tag31.xml"/><Relationship Id="rId4" Type="http://schemas.openxmlformats.org/officeDocument/2006/relationships/tags" Target="../tags/tag30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7.xml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38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1.xml"/><Relationship Id="rId2" Type="http://schemas.openxmlformats.org/officeDocument/2006/relationships/tags" Target="../tags/tag40.xml"/><Relationship Id="rId1" Type="http://schemas.openxmlformats.org/officeDocument/2006/relationships/tags" Target="../tags/tag39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44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3.xml"/><Relationship Id="rId1" Type="http://schemas.openxmlformats.org/officeDocument/2006/relationships/tags" Target="../tags/tag42.xml"/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50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9.xml"/><Relationship Id="rId1" Type="http://schemas.openxmlformats.org/officeDocument/2006/relationships/tags" Target="../tags/tag48.xml"/><Relationship Id="rId6" Type="http://schemas.openxmlformats.org/officeDocument/2006/relationships/tags" Target="../tags/tag53.xml"/><Relationship Id="rId5" Type="http://schemas.openxmlformats.org/officeDocument/2006/relationships/tags" Target="../tags/tag52.xml"/><Relationship Id="rId4" Type="http://schemas.openxmlformats.org/officeDocument/2006/relationships/tags" Target="../tags/tag5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8844CCB6-3107-4C6D-B55F-5EFEC774CA92}" type="datetimeFigureOut">
              <a:rPr lang="en-US" smtClean="0"/>
              <a:t>2/4/2012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D5A46AAB-9D5D-4B5E-9088-CA1E78378AD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  <p:custDataLst>
              <p:tags r:id="rId5"/>
            </p:custDataLst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8844CCB6-3107-4C6D-B55F-5EFEC774CA92}" type="datetimeFigureOut">
              <a:rPr lang="en-US" smtClean="0"/>
              <a:t>2/4/2012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D5A46AAB-9D5D-4B5E-9088-CA1E78378AD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  <p:custDataLst>
              <p:tags r:id="rId1"/>
            </p:custDataLst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8844CCB6-3107-4C6D-B55F-5EFEC774CA92}" type="datetimeFigureOut">
              <a:rPr lang="en-US" smtClean="0"/>
              <a:t>2/4/2012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D5A46AAB-9D5D-4B5E-9088-CA1E78378AD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8844CCB6-3107-4C6D-B55F-5EFEC774CA92}" type="datetimeFigureOut">
              <a:rPr lang="en-US" smtClean="0"/>
              <a:t>2/4/2012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D5A46AAB-9D5D-4B5E-9088-CA1E78378AD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8844CCB6-3107-4C6D-B55F-5EFEC774CA92}" type="datetimeFigureOut">
              <a:rPr lang="en-US" smtClean="0"/>
              <a:t>2/4/2012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D5A46AAB-9D5D-4B5E-9088-CA1E78378AD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8844CCB6-3107-4C6D-B55F-5EFEC774CA92}" type="datetimeFigureOut">
              <a:rPr lang="en-US" smtClean="0"/>
              <a:t>2/4/2012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D5A46AAB-9D5D-4B5E-9088-CA1E78378AD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  <p:custDataLst>
              <p:tags r:id="rId3"/>
            </p:custDataLst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  <p:custDataLst>
              <p:tags r:id="rId4"/>
            </p:custDataLst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8844CCB6-3107-4C6D-B55F-5EFEC774CA92}" type="datetimeFigureOut">
              <a:rPr lang="en-US" smtClean="0"/>
              <a:t>2/4/2012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D5A46AAB-9D5D-4B5E-9088-CA1E78378AD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8844CCB6-3107-4C6D-B55F-5EFEC774CA92}" type="datetimeFigureOut">
              <a:rPr lang="en-US" smtClean="0"/>
              <a:t>2/4/2012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D5A46AAB-9D5D-4B5E-9088-CA1E78378AD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8844CCB6-3107-4C6D-B55F-5EFEC774CA92}" type="datetimeFigureOut">
              <a:rPr lang="en-US" smtClean="0"/>
              <a:t>2/4/2012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D5A46AAB-9D5D-4B5E-9088-CA1E78378AD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  <p:custDataLst>
              <p:tags r:id="rId2"/>
            </p:custDataLst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8844CCB6-3107-4C6D-B55F-5EFEC774CA92}" type="datetimeFigureOut">
              <a:rPr lang="en-US" smtClean="0"/>
              <a:t>2/4/2012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D5A46AAB-9D5D-4B5E-9088-CA1E78378AD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8844CCB6-3107-4C6D-B55F-5EFEC774CA92}" type="datetimeFigureOut">
              <a:rPr lang="en-US" smtClean="0"/>
              <a:t>2/4/2012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D5A46AAB-9D5D-4B5E-9088-CA1E78378AD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tags" Target="../tags/tag5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3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844CCB6-3107-4C6D-B55F-5EFEC774CA92}" type="datetimeFigureOut">
              <a:rPr lang="en-US" smtClean="0"/>
              <a:t>2/4/2012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5A46AAB-9D5D-4B5E-9088-CA1E78378AD6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66.xml"/><Relationship Id="rId2" Type="http://schemas.openxmlformats.org/officeDocument/2006/relationships/tags" Target="../tags/tag65.xml"/><Relationship Id="rId1" Type="http://schemas.openxmlformats.org/officeDocument/2006/relationships/tags" Target="../tags/tag64.xml"/><Relationship Id="rId4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tags" Target="../tags/tag97.xml"/><Relationship Id="rId7" Type="http://schemas.openxmlformats.org/officeDocument/2006/relationships/slideLayout" Target="../slideLayouts/slideLayout5.xml"/><Relationship Id="rId2" Type="http://schemas.openxmlformats.org/officeDocument/2006/relationships/tags" Target="../tags/tag96.xml"/><Relationship Id="rId1" Type="http://schemas.openxmlformats.org/officeDocument/2006/relationships/tags" Target="../tags/tag95.xml"/><Relationship Id="rId6" Type="http://schemas.openxmlformats.org/officeDocument/2006/relationships/tags" Target="../tags/tag100.xml"/><Relationship Id="rId5" Type="http://schemas.openxmlformats.org/officeDocument/2006/relationships/tags" Target="../tags/tag99.xml"/><Relationship Id="rId10" Type="http://schemas.openxmlformats.org/officeDocument/2006/relationships/image" Target="../media/image5.png"/><Relationship Id="rId4" Type="http://schemas.openxmlformats.org/officeDocument/2006/relationships/tags" Target="../tags/tag98.xml"/><Relationship Id="rId9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103.xml"/><Relationship Id="rId2" Type="http://schemas.openxmlformats.org/officeDocument/2006/relationships/tags" Target="../tags/tag102.xml"/><Relationship Id="rId1" Type="http://schemas.openxmlformats.org/officeDocument/2006/relationships/tags" Target="../tags/tag101.xml"/><Relationship Id="rId5" Type="http://schemas.openxmlformats.org/officeDocument/2006/relationships/audio" Target="../media/audio1.wav"/><Relationship Id="rId4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106.xml"/><Relationship Id="rId2" Type="http://schemas.openxmlformats.org/officeDocument/2006/relationships/tags" Target="../tags/tag105.xml"/><Relationship Id="rId1" Type="http://schemas.openxmlformats.org/officeDocument/2006/relationships/tags" Target="../tags/tag104.xml"/><Relationship Id="rId4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108.xml"/><Relationship Id="rId1" Type="http://schemas.openxmlformats.org/officeDocument/2006/relationships/tags" Target="../tags/tag10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111.xml"/><Relationship Id="rId2" Type="http://schemas.openxmlformats.org/officeDocument/2006/relationships/tags" Target="../tags/tag110.xml"/><Relationship Id="rId1" Type="http://schemas.openxmlformats.org/officeDocument/2006/relationships/tags" Target="../tags/tag109.xml"/><Relationship Id="rId4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114.xml"/><Relationship Id="rId7" Type="http://schemas.openxmlformats.org/officeDocument/2006/relationships/image" Target="../media/image6.png"/><Relationship Id="rId2" Type="http://schemas.openxmlformats.org/officeDocument/2006/relationships/tags" Target="../tags/tag113.xml"/><Relationship Id="rId1" Type="http://schemas.openxmlformats.org/officeDocument/2006/relationships/tags" Target="../tags/tag112.xml"/><Relationship Id="rId6" Type="http://schemas.openxmlformats.org/officeDocument/2006/relationships/audio" Target="../media/audio1.wav"/><Relationship Id="rId5" Type="http://schemas.openxmlformats.org/officeDocument/2006/relationships/slideLayout" Target="../slideLayouts/slideLayout4.xml"/><Relationship Id="rId4" Type="http://schemas.openxmlformats.org/officeDocument/2006/relationships/tags" Target="../tags/tag115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tags" Target="../tags/tag118.xml"/><Relationship Id="rId7" Type="http://schemas.openxmlformats.org/officeDocument/2006/relationships/slideLayout" Target="../slideLayouts/slideLayout5.xml"/><Relationship Id="rId2" Type="http://schemas.openxmlformats.org/officeDocument/2006/relationships/tags" Target="../tags/tag117.xml"/><Relationship Id="rId1" Type="http://schemas.openxmlformats.org/officeDocument/2006/relationships/tags" Target="../tags/tag116.xml"/><Relationship Id="rId6" Type="http://schemas.openxmlformats.org/officeDocument/2006/relationships/tags" Target="../tags/tag121.xml"/><Relationship Id="rId5" Type="http://schemas.openxmlformats.org/officeDocument/2006/relationships/tags" Target="../tags/tag120.xml"/><Relationship Id="rId4" Type="http://schemas.openxmlformats.org/officeDocument/2006/relationships/tags" Target="../tags/tag119.xml"/><Relationship Id="rId9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tags" Target="../tags/tag124.xml"/><Relationship Id="rId2" Type="http://schemas.openxmlformats.org/officeDocument/2006/relationships/tags" Target="../tags/tag123.xml"/><Relationship Id="rId1" Type="http://schemas.openxmlformats.org/officeDocument/2006/relationships/tags" Target="../tags/tag122.xml"/><Relationship Id="rId5" Type="http://schemas.openxmlformats.org/officeDocument/2006/relationships/audio" Target="../media/audio1.wav"/><Relationship Id="rId4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127.xml"/><Relationship Id="rId2" Type="http://schemas.openxmlformats.org/officeDocument/2006/relationships/tags" Target="../tags/tag126.xml"/><Relationship Id="rId1" Type="http://schemas.openxmlformats.org/officeDocument/2006/relationships/tags" Target="../tags/tag125.xml"/><Relationship Id="rId4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129.xml"/><Relationship Id="rId1" Type="http://schemas.openxmlformats.org/officeDocument/2006/relationships/tags" Target="../tags/tag12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69.xml"/><Relationship Id="rId2" Type="http://schemas.openxmlformats.org/officeDocument/2006/relationships/tags" Target="../tags/tag68.xml"/><Relationship Id="rId1" Type="http://schemas.openxmlformats.org/officeDocument/2006/relationships/tags" Target="../tags/tag67.xml"/><Relationship Id="rId4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tags" Target="../tags/tag132.xml"/><Relationship Id="rId2" Type="http://schemas.openxmlformats.org/officeDocument/2006/relationships/tags" Target="../tags/tag131.xml"/><Relationship Id="rId1" Type="http://schemas.openxmlformats.org/officeDocument/2006/relationships/tags" Target="../tags/tag130.xml"/><Relationship Id="rId4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tags" Target="../tags/tag135.xml"/><Relationship Id="rId7" Type="http://schemas.openxmlformats.org/officeDocument/2006/relationships/image" Target="../media/image8.png"/><Relationship Id="rId2" Type="http://schemas.openxmlformats.org/officeDocument/2006/relationships/tags" Target="../tags/tag134.xml"/><Relationship Id="rId1" Type="http://schemas.openxmlformats.org/officeDocument/2006/relationships/tags" Target="../tags/tag133.xml"/><Relationship Id="rId6" Type="http://schemas.openxmlformats.org/officeDocument/2006/relationships/audio" Target="../media/audio1.wav"/><Relationship Id="rId5" Type="http://schemas.openxmlformats.org/officeDocument/2006/relationships/slideLayout" Target="../slideLayouts/slideLayout4.xml"/><Relationship Id="rId4" Type="http://schemas.openxmlformats.org/officeDocument/2006/relationships/tags" Target="../tags/tag136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tags" Target="../tags/tag139.xml"/><Relationship Id="rId7" Type="http://schemas.openxmlformats.org/officeDocument/2006/relationships/slideLayout" Target="../slideLayouts/slideLayout5.xml"/><Relationship Id="rId2" Type="http://schemas.openxmlformats.org/officeDocument/2006/relationships/tags" Target="../tags/tag138.xml"/><Relationship Id="rId1" Type="http://schemas.openxmlformats.org/officeDocument/2006/relationships/tags" Target="../tags/tag137.xml"/><Relationship Id="rId6" Type="http://schemas.openxmlformats.org/officeDocument/2006/relationships/tags" Target="../tags/tag142.xml"/><Relationship Id="rId5" Type="http://schemas.openxmlformats.org/officeDocument/2006/relationships/tags" Target="../tags/tag141.xml"/><Relationship Id="rId4" Type="http://schemas.openxmlformats.org/officeDocument/2006/relationships/tags" Target="../tags/tag140.xml"/><Relationship Id="rId9" Type="http://schemas.openxmlformats.org/officeDocument/2006/relationships/image" Target="../media/image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tags" Target="../tags/tag145.xml"/><Relationship Id="rId2" Type="http://schemas.openxmlformats.org/officeDocument/2006/relationships/tags" Target="../tags/tag144.xml"/><Relationship Id="rId1" Type="http://schemas.openxmlformats.org/officeDocument/2006/relationships/tags" Target="../tags/tag143.xml"/><Relationship Id="rId4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tags" Target="../tags/tag148.xml"/><Relationship Id="rId2" Type="http://schemas.openxmlformats.org/officeDocument/2006/relationships/tags" Target="../tags/tag147.xml"/><Relationship Id="rId1" Type="http://schemas.openxmlformats.org/officeDocument/2006/relationships/tags" Target="../tags/tag146.xml"/><Relationship Id="rId4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150.xml"/><Relationship Id="rId1" Type="http://schemas.openxmlformats.org/officeDocument/2006/relationships/tags" Target="../tags/tag14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tags" Target="../tags/tag153.xml"/><Relationship Id="rId2" Type="http://schemas.openxmlformats.org/officeDocument/2006/relationships/tags" Target="../tags/tag152.xml"/><Relationship Id="rId1" Type="http://schemas.openxmlformats.org/officeDocument/2006/relationships/tags" Target="../tags/tag151.xml"/><Relationship Id="rId5" Type="http://schemas.openxmlformats.org/officeDocument/2006/relationships/audio" Target="../media/audio1.wav"/><Relationship Id="rId4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72.xml"/><Relationship Id="rId7" Type="http://schemas.openxmlformats.org/officeDocument/2006/relationships/image" Target="../media/image2.png"/><Relationship Id="rId2" Type="http://schemas.openxmlformats.org/officeDocument/2006/relationships/tags" Target="../tags/tag71.xml"/><Relationship Id="rId1" Type="http://schemas.openxmlformats.org/officeDocument/2006/relationships/tags" Target="../tags/tag70.xml"/><Relationship Id="rId6" Type="http://schemas.openxmlformats.org/officeDocument/2006/relationships/audio" Target="../media/audio1.wav"/><Relationship Id="rId5" Type="http://schemas.openxmlformats.org/officeDocument/2006/relationships/slideLayout" Target="../slideLayouts/slideLayout4.xml"/><Relationship Id="rId4" Type="http://schemas.openxmlformats.org/officeDocument/2006/relationships/tags" Target="../tags/tag7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tags" Target="../tags/tag76.xml"/><Relationship Id="rId7" Type="http://schemas.openxmlformats.org/officeDocument/2006/relationships/slideLayout" Target="../slideLayouts/slideLayout5.xml"/><Relationship Id="rId2" Type="http://schemas.openxmlformats.org/officeDocument/2006/relationships/tags" Target="../tags/tag75.xml"/><Relationship Id="rId1" Type="http://schemas.openxmlformats.org/officeDocument/2006/relationships/tags" Target="../tags/tag74.xml"/><Relationship Id="rId6" Type="http://schemas.openxmlformats.org/officeDocument/2006/relationships/tags" Target="../tags/tag79.xml"/><Relationship Id="rId5" Type="http://schemas.openxmlformats.org/officeDocument/2006/relationships/tags" Target="../tags/tag78.xml"/><Relationship Id="rId10" Type="http://schemas.openxmlformats.org/officeDocument/2006/relationships/image" Target="../media/image3.png"/><Relationship Id="rId4" Type="http://schemas.openxmlformats.org/officeDocument/2006/relationships/tags" Target="../tags/tag77.xml"/><Relationship Id="rId9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82.xml"/><Relationship Id="rId2" Type="http://schemas.openxmlformats.org/officeDocument/2006/relationships/tags" Target="../tags/tag81.xml"/><Relationship Id="rId1" Type="http://schemas.openxmlformats.org/officeDocument/2006/relationships/tags" Target="../tags/tag80.xml"/><Relationship Id="rId5" Type="http://schemas.openxmlformats.org/officeDocument/2006/relationships/audio" Target="../media/audio1.wav"/><Relationship Id="rId4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85.xml"/><Relationship Id="rId2" Type="http://schemas.openxmlformats.org/officeDocument/2006/relationships/tags" Target="../tags/tag84.xml"/><Relationship Id="rId1" Type="http://schemas.openxmlformats.org/officeDocument/2006/relationships/tags" Target="../tags/tag83.xml"/><Relationship Id="rId4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87.xml"/><Relationship Id="rId1" Type="http://schemas.openxmlformats.org/officeDocument/2006/relationships/tags" Target="../tags/tag8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90.xml"/><Relationship Id="rId2" Type="http://schemas.openxmlformats.org/officeDocument/2006/relationships/tags" Target="../tags/tag89.xml"/><Relationship Id="rId1" Type="http://schemas.openxmlformats.org/officeDocument/2006/relationships/tags" Target="../tags/tag88.xml"/><Relationship Id="rId5" Type="http://schemas.openxmlformats.org/officeDocument/2006/relationships/audio" Target="../media/audio1.wav"/><Relationship Id="rId4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93.xml"/><Relationship Id="rId7" Type="http://schemas.openxmlformats.org/officeDocument/2006/relationships/image" Target="../media/image4.png"/><Relationship Id="rId2" Type="http://schemas.openxmlformats.org/officeDocument/2006/relationships/tags" Target="../tags/tag92.xml"/><Relationship Id="rId1" Type="http://schemas.openxmlformats.org/officeDocument/2006/relationships/tags" Target="../tags/tag91.xml"/><Relationship Id="rId6" Type="http://schemas.openxmlformats.org/officeDocument/2006/relationships/audio" Target="../media/audio2.wav"/><Relationship Id="rId5" Type="http://schemas.openxmlformats.org/officeDocument/2006/relationships/slideLayout" Target="../slideLayouts/slideLayout4.xml"/><Relationship Id="rId4" Type="http://schemas.openxmlformats.org/officeDocument/2006/relationships/tags" Target="../tags/tag9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smtClean="0"/>
              <a:t>Chapter 7 Vocabulary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 dirty="0" smtClean="0"/>
              <a:t>Learn it.</a:t>
            </a:r>
          </a:p>
          <a:p>
            <a:r>
              <a:rPr lang="en-US" dirty="0" smtClean="0"/>
              <a:t>Your brain will thank you!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381000" y="228600"/>
            <a:ext cx="8229600" cy="1143000"/>
          </a:xfrm>
        </p:spPr>
        <p:txBody>
          <a:bodyPr>
            <a:normAutofit fontScale="90000"/>
          </a:bodyPr>
          <a:lstStyle/>
          <a:p>
            <a:pPr algn="l">
              <a:buFont typeface="Arial" pitchFamily="34" charset="0"/>
              <a:buChar char="•"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What </a:t>
            </a:r>
            <a:r>
              <a:rPr lang="en-US" dirty="0" smtClean="0"/>
              <a:t>kind of family do you </a:t>
            </a:r>
            <a:r>
              <a:rPr lang="en-US" dirty="0" smtClean="0"/>
              <a:t>see?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Can you think of a word to describe them?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3"/>
            <p:custDataLst>
              <p:tags r:id="rId4"/>
            </p:custDataLst>
          </p:nvPr>
        </p:nvSpPr>
        <p:spPr>
          <a:xfrm>
            <a:off x="4645025" y="1066800"/>
            <a:ext cx="4041775" cy="1219199"/>
          </a:xfrm>
        </p:spPr>
        <p:txBody>
          <a:bodyPr>
            <a:normAutofit/>
          </a:bodyPr>
          <a:lstStyle/>
          <a:p>
            <a:r>
              <a:rPr lang="en-US" dirty="0" smtClean="0"/>
              <a:t>What similarities do you see?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2"/>
            <p:custDataLst>
              <p:tags r:id="rId5"/>
            </p:custDataLst>
          </p:nvPr>
        </p:nvPicPr>
        <p:blipFill>
          <a:blip r:embed="rId9" cstate="print"/>
          <a:stretch>
            <a:fillRect/>
          </a:stretch>
        </p:blipFill>
        <p:spPr bwMode="auto">
          <a:xfrm>
            <a:off x="4800600" y="2590800"/>
            <a:ext cx="3325431" cy="3651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Grp="1" noChangeAspect="1" noChangeArrowheads="1"/>
          </p:cNvPicPr>
          <p:nvPr>
            <p:ph sz="quarter" idx="4"/>
            <p:custDataLst>
              <p:tags r:id="rId6"/>
            </p:custDataLst>
          </p:nvPr>
        </p:nvPicPr>
        <p:blipFill>
          <a:blip r:embed="rId10" cstate="print"/>
          <a:stretch>
            <a:fillRect/>
          </a:stretch>
        </p:blipFill>
        <p:spPr bwMode="auto">
          <a:xfrm>
            <a:off x="381000" y="2971800"/>
            <a:ext cx="4041775" cy="2778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>
    <p:sndAc>
      <p:stSnd>
        <p:snd r:embed="rId8" name="breez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build="p"/>
      <p:bldP spid="8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smtClean="0"/>
              <a:t>Conventional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 dirty="0" smtClean="0"/>
              <a:t>Adjective </a:t>
            </a:r>
          </a:p>
          <a:p>
            <a:r>
              <a:rPr lang="en-US" dirty="0" smtClean="0"/>
              <a:t>Latin</a:t>
            </a:r>
          </a:p>
          <a:p>
            <a:r>
              <a:rPr lang="en-US" dirty="0" smtClean="0"/>
              <a:t>  conforming </a:t>
            </a:r>
            <a:r>
              <a:rPr lang="en-US" dirty="0" smtClean="0"/>
              <a:t>or adhering to accepted standards, as of conduct or </a:t>
            </a:r>
            <a:r>
              <a:rPr lang="en-US" dirty="0" smtClean="0"/>
              <a:t>taste</a:t>
            </a:r>
            <a:endParaRPr lang="en-US" dirty="0" smtClean="0"/>
          </a:p>
          <a:p>
            <a:endParaRPr lang="en-US" dirty="0" smtClean="0"/>
          </a:p>
        </p:txBody>
      </p:sp>
    </p:spTree>
    <p:custDataLst>
      <p:tags r:id="rId1"/>
    </p:custDataLst>
  </p:cSld>
  <p:clrMapOvr>
    <a:masterClrMapping/>
  </p:clrMapOvr>
  <p:transition>
    <p:sndAc>
      <p:stSnd>
        <p:snd r:embed="rId5" name="breez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smtClean="0"/>
              <a:t>Friendly </a:t>
            </a:r>
            <a:r>
              <a:rPr lang="en-US" dirty="0" err="1" smtClean="0"/>
              <a:t>Definiton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 dirty="0" smtClean="0"/>
              <a:t>Work with your partner or trio to come up with a friendly definition (2 min)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smtClean="0"/>
              <a:t>Physical Representation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smtClean="0"/>
              <a:t>Example or Non-Example?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The teacher’s </a:t>
            </a:r>
            <a:r>
              <a:rPr lang="en-US" u="sng" dirty="0" smtClean="0"/>
              <a:t>conventional</a:t>
            </a:r>
            <a:r>
              <a:rPr lang="en-US" dirty="0" smtClean="0"/>
              <a:t>  hair had wild color stripes of blue and orange.</a:t>
            </a:r>
          </a:p>
          <a:p>
            <a:r>
              <a:rPr lang="en-US" dirty="0" smtClean="0"/>
              <a:t> </a:t>
            </a:r>
            <a:r>
              <a:rPr lang="en-US" dirty="0" smtClean="0"/>
              <a:t>The </a:t>
            </a:r>
            <a:r>
              <a:rPr lang="en-US" u="sng" dirty="0" smtClean="0"/>
              <a:t>conventional</a:t>
            </a:r>
            <a:r>
              <a:rPr lang="en-US" dirty="0" smtClean="0"/>
              <a:t> Valentine’s Day gifts are roses and chocolates. </a:t>
            </a:r>
          </a:p>
          <a:p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smtClean="0"/>
              <a:t>Think about it…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 dirty="0" smtClean="0"/>
              <a:t>What do you see?</a:t>
            </a:r>
          </a:p>
          <a:p>
            <a:r>
              <a:rPr lang="en-US" dirty="0" smtClean="0"/>
              <a:t>How do you think these climbers feel?</a:t>
            </a:r>
          </a:p>
          <a:p>
            <a:r>
              <a:rPr lang="en-US" dirty="0" smtClean="0"/>
              <a:t>What do you think it means?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1"/>
            <p:custDataLst>
              <p:tags r:id="rId4"/>
            </p:custDataLst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57200" y="2521469"/>
            <a:ext cx="4038600" cy="3422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>
    <p:sndAc>
      <p:stSnd>
        <p:snd r:embed="rId6" name="breez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smtClean="0"/>
              <a:t>What is the relationship?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876800" y="1524000"/>
            <a:ext cx="4040188" cy="750887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What term are we talking about?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3"/>
            <p:custDataLst>
              <p:tags r:id="rId4"/>
            </p:custDataLst>
          </p:nvPr>
        </p:nvSpPr>
        <p:spPr>
          <a:xfrm>
            <a:off x="228600" y="1524000"/>
            <a:ext cx="4041775" cy="750887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What is happening now?</a:t>
            </a:r>
            <a:endParaRPr 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quarter" idx="2"/>
            <p:custDataLst>
              <p:tags r:id="rId5"/>
            </p:custDataLst>
          </p:nvPr>
        </p:nvPicPr>
        <p:blipFill>
          <a:blip r:embed="rId8" cstate="print"/>
          <a:stretch>
            <a:fillRect/>
          </a:stretch>
        </p:blipFill>
        <p:spPr bwMode="auto">
          <a:xfrm>
            <a:off x="4495800" y="2895600"/>
            <a:ext cx="4040188" cy="2684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Grp="1" noChangeAspect="1" noChangeArrowheads="1"/>
          </p:cNvPicPr>
          <p:nvPr>
            <p:ph sz="quarter" idx="4"/>
            <p:custDataLst>
              <p:tags r:id="rId6"/>
            </p:custDataLst>
          </p:nvPr>
        </p:nvPicPr>
        <p:blipFill>
          <a:blip r:embed="rId9" cstate="print"/>
          <a:stretch>
            <a:fillRect/>
          </a:stretch>
        </p:blipFill>
        <p:spPr bwMode="auto">
          <a:xfrm>
            <a:off x="990600" y="2590800"/>
            <a:ext cx="2386513" cy="376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build="p"/>
      <p:bldP spid="8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smtClean="0"/>
              <a:t>Persevere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 dirty="0" smtClean="0"/>
              <a:t>Verb</a:t>
            </a:r>
          </a:p>
          <a:p>
            <a:r>
              <a:rPr lang="en-US" dirty="0" smtClean="0"/>
              <a:t>French</a:t>
            </a:r>
          </a:p>
          <a:p>
            <a:r>
              <a:rPr lang="en-US" dirty="0" smtClean="0"/>
              <a:t>to persist in anything undertaken; maintain a purpose in spite of difficulty, obstacles, or discouragement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ransition>
    <p:sndAc>
      <p:stSnd>
        <p:snd r:embed="rId5" name="breez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smtClean="0"/>
              <a:t>Friendly Definition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 dirty="0" smtClean="0"/>
              <a:t>Work with your partner or trio to come up with a friendly definition. (2 min)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228600" y="990600"/>
            <a:ext cx="8229600" cy="1143000"/>
          </a:xfrm>
        </p:spPr>
        <p:txBody>
          <a:bodyPr/>
          <a:lstStyle/>
          <a:p>
            <a:r>
              <a:rPr lang="en-US" dirty="0" smtClean="0"/>
              <a:t>Physical Representation?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smtClean="0"/>
              <a:t>Procedures…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>
            <a:normAutofit fontScale="92500" lnSpcReduction="10000"/>
          </a:bodyPr>
          <a:lstStyle/>
          <a:p>
            <a:pPr marL="651510" indent="-514350">
              <a:buFont typeface="+mj-lt"/>
              <a:buAutoNum type="arabicPeriod"/>
            </a:pPr>
            <a:r>
              <a:rPr lang="en-US" dirty="0" smtClean="0"/>
              <a:t>Raise your hand to speak, then wait to be called on so we </a:t>
            </a:r>
            <a:r>
              <a:rPr lang="en-US" dirty="0" smtClean="0"/>
              <a:t>can </a:t>
            </a:r>
            <a:r>
              <a:rPr lang="en-US" dirty="0" smtClean="0"/>
              <a:t>ALL hear you.</a:t>
            </a:r>
          </a:p>
          <a:p>
            <a:pPr marL="651510" indent="-514350">
              <a:buFont typeface="+mj-lt"/>
              <a:buAutoNum type="arabicPeriod"/>
            </a:pPr>
            <a:r>
              <a:rPr lang="en-US" dirty="0" smtClean="0"/>
              <a:t>Remember to “show” your thinking, two fingers to your temple.</a:t>
            </a:r>
          </a:p>
          <a:p>
            <a:pPr marL="651510" indent="-514350">
              <a:buFont typeface="+mj-lt"/>
              <a:buAutoNum type="arabicPeriod"/>
            </a:pPr>
            <a:r>
              <a:rPr lang="en-US" dirty="0" smtClean="0"/>
              <a:t>When you have a response, show me by holding your two fingers away from your temples. </a:t>
            </a:r>
          </a:p>
          <a:p>
            <a:pPr marL="651510" indent="-514350">
              <a:buFont typeface="+mj-lt"/>
              <a:buAutoNum type="arabicPeriod"/>
            </a:pPr>
            <a:r>
              <a:rPr lang="en-US" dirty="0" smtClean="0"/>
              <a:t>Under cover thumbs up when you agree, thumbs tucked in when you disagree.   Keep it close and to yourself!</a:t>
            </a:r>
          </a:p>
          <a:p>
            <a:pPr marL="651510" indent="-514350">
              <a:buFont typeface="+mj-lt"/>
              <a:buAutoNum type="arabicPeriod"/>
            </a:pPr>
            <a:r>
              <a:rPr lang="en-US" dirty="0" smtClean="0"/>
              <a:t>Everyone participates, it is fun and your brain will learn!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smtClean="0"/>
              <a:t>Example or Non-Example?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 dirty="0" smtClean="0"/>
              <a:t>It was not easy to complete homework while working two jobs, but Kara </a:t>
            </a:r>
            <a:r>
              <a:rPr lang="en-US" u="sng" dirty="0" smtClean="0"/>
              <a:t>persevered</a:t>
            </a:r>
            <a:r>
              <a:rPr lang="en-US" dirty="0" smtClean="0"/>
              <a:t> until she earned her diploma. 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smtClean="0"/>
              <a:t>Think about it…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 dirty="0" smtClean="0"/>
              <a:t>What do you see?</a:t>
            </a:r>
          </a:p>
          <a:p>
            <a:r>
              <a:rPr lang="en-US" dirty="0" smtClean="0"/>
              <a:t>What do you think it means? </a:t>
            </a:r>
          </a:p>
          <a:p>
            <a:r>
              <a:rPr lang="en-US" dirty="0" smtClean="0"/>
              <a:t>How do you think this person feels, why?</a:t>
            </a:r>
            <a:endParaRPr lang="en-US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half" idx="1"/>
            <p:custDataLst>
              <p:tags r:id="rId4"/>
            </p:custDataLst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57200" y="2472108"/>
            <a:ext cx="4038600" cy="2782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>
    <p:sndAc>
      <p:stSnd>
        <p:snd r:embed="rId6" name="breez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smtClean="0"/>
              <a:t>What similarities do you see?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724400" y="1524000"/>
            <a:ext cx="4040188" cy="750887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What word do you think the pictures show?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half" idx="3"/>
            <p:custDataLst>
              <p:tags r:id="rId4"/>
            </p:custDataLst>
          </p:nvPr>
        </p:nvSpPr>
        <p:spPr>
          <a:xfrm>
            <a:off x="304800" y="1676400"/>
            <a:ext cx="4041775" cy="750887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What is the relationship?</a:t>
            </a:r>
            <a:endParaRPr lang="en-US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sz="quarter" idx="2"/>
            <p:custDataLst>
              <p:tags r:id="rId5"/>
            </p:custDataLst>
          </p:nvPr>
        </p:nvPicPr>
        <p:blipFill>
          <a:blip r:embed="rId8" cstate="print"/>
          <a:stretch>
            <a:fillRect/>
          </a:stretch>
        </p:blipFill>
        <p:spPr bwMode="auto">
          <a:xfrm>
            <a:off x="4724400" y="2819400"/>
            <a:ext cx="4040188" cy="2783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/>
          <p:cNvPicPr>
            <a:picLocks noGrp="1" noChangeAspect="1" noChangeArrowheads="1"/>
          </p:cNvPicPr>
          <p:nvPr>
            <p:ph sz="quarter" idx="4"/>
            <p:custDataLst>
              <p:tags r:id="rId6"/>
            </p:custDataLst>
          </p:nvPr>
        </p:nvPicPr>
        <p:blipFill>
          <a:blip r:embed="rId9" cstate="print"/>
          <a:stretch>
            <a:fillRect/>
          </a:stretch>
        </p:blipFill>
        <p:spPr bwMode="auto">
          <a:xfrm>
            <a:off x="381000" y="3048000"/>
            <a:ext cx="4041775" cy="25261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build="p"/>
      <p:bldP spid="14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smtClean="0"/>
              <a:t>Venture 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 dirty="0" smtClean="0"/>
              <a:t>Verb</a:t>
            </a:r>
          </a:p>
          <a:p>
            <a:r>
              <a:rPr lang="en-US" dirty="0" smtClean="0"/>
              <a:t>Middle English</a:t>
            </a:r>
          </a:p>
          <a:p>
            <a:r>
              <a:rPr lang="en-US" dirty="0" smtClean="0"/>
              <a:t>an undertaking involving uncertainty as to the outcome, especially a risky or dangerous </a:t>
            </a:r>
            <a:r>
              <a:rPr lang="en-US" dirty="0" smtClean="0"/>
              <a:t>one.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smtClean="0"/>
              <a:t>Friendly 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 dirty="0" smtClean="0"/>
              <a:t>Work with your partner or trio to come up with a friendly definition. (2 min)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smtClean="0"/>
              <a:t>Physical Representation?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smtClean="0"/>
              <a:t>Example or Non Example?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 dirty="0" smtClean="0"/>
              <a:t>My dog’s appetite </a:t>
            </a:r>
            <a:r>
              <a:rPr lang="en-US" u="sng" dirty="0" smtClean="0"/>
              <a:t>ventured</a:t>
            </a:r>
            <a:r>
              <a:rPr lang="en-US" dirty="0" smtClean="0"/>
              <a:t> between eating a lot of food to eating very little. </a:t>
            </a:r>
          </a:p>
          <a:p>
            <a:r>
              <a:rPr lang="en-US" dirty="0" smtClean="0"/>
              <a:t>I will </a:t>
            </a:r>
            <a:r>
              <a:rPr lang="en-US" u="sng" dirty="0" smtClean="0"/>
              <a:t>venture</a:t>
            </a:r>
            <a:r>
              <a:rPr lang="en-US" dirty="0" smtClean="0"/>
              <a:t> going on any ride at the amusement park, even the Twister that makes me sick to my stomach!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ransition>
    <p:sndAc>
      <p:stSnd>
        <p:snd r:embed="rId5" name="breez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smtClean="0"/>
              <a:t>Think about it….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 dirty="0" smtClean="0"/>
              <a:t>What do you see?</a:t>
            </a:r>
          </a:p>
          <a:p>
            <a:r>
              <a:rPr lang="en-US" dirty="0" smtClean="0"/>
              <a:t>What do you think it means?</a:t>
            </a:r>
          </a:p>
          <a:p>
            <a:r>
              <a:rPr lang="en-US" dirty="0" smtClean="0"/>
              <a:t>What is it showing?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  <p:custDataLst>
              <p:tags r:id="rId4"/>
            </p:custDataLst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57200" y="2346463"/>
            <a:ext cx="4038600" cy="3033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>
    <p:sndAc>
      <p:stSnd>
        <p:snd r:embed="rId6" name="breez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are the similarities?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What is happening in this picture?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half" idx="3"/>
            <p:custDataLst>
              <p:tags r:id="rId4"/>
            </p:custDataLst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How does it compare to the map?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2"/>
            <p:custDataLst>
              <p:tags r:id="rId5"/>
            </p:custDataLst>
          </p:nvPr>
        </p:nvPicPr>
        <p:blipFill>
          <a:blip r:embed="rId9" cstate="print"/>
          <a:stretch>
            <a:fillRect/>
          </a:stretch>
        </p:blipFill>
        <p:spPr bwMode="auto">
          <a:xfrm>
            <a:off x="4724400" y="3048000"/>
            <a:ext cx="4040188" cy="3034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Grp="1" noChangeAspect="1" noChangeArrowheads="1"/>
          </p:cNvPicPr>
          <p:nvPr>
            <p:ph sz="quarter" idx="4"/>
            <p:custDataLst>
              <p:tags r:id="rId6"/>
            </p:custDataLst>
          </p:nvPr>
        </p:nvPicPr>
        <p:blipFill>
          <a:blip r:embed="rId10" cstate="print"/>
          <a:stretch>
            <a:fillRect/>
          </a:stretch>
        </p:blipFill>
        <p:spPr bwMode="auto">
          <a:xfrm>
            <a:off x="1066800" y="2514600"/>
            <a:ext cx="2590800" cy="333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>
    <p:sndAc>
      <p:stSnd>
        <p:snd r:embed="rId8" name="breez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 build="p"/>
      <p:bldP spid="10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smtClean="0"/>
              <a:t>Comprehensive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 dirty="0" smtClean="0"/>
              <a:t>Adjective</a:t>
            </a:r>
          </a:p>
          <a:p>
            <a:r>
              <a:rPr lang="en-US" dirty="0" smtClean="0"/>
              <a:t>Latin</a:t>
            </a:r>
          </a:p>
          <a:p>
            <a:r>
              <a:rPr lang="en-US" dirty="0" smtClean="0"/>
              <a:t>of large scope; covering or involving much; </a:t>
            </a:r>
            <a:r>
              <a:rPr lang="en-US" dirty="0" smtClean="0"/>
              <a:t>inclusive</a:t>
            </a:r>
          </a:p>
        </p:txBody>
      </p:sp>
    </p:spTree>
    <p:custDataLst>
      <p:tags r:id="rId1"/>
    </p:custDataLst>
  </p:cSld>
  <p:clrMapOvr>
    <a:masterClrMapping/>
  </p:clrMapOvr>
  <p:transition>
    <p:sndAc>
      <p:stSnd>
        <p:snd r:embed="rId5" name="breez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smtClean="0"/>
              <a:t>Friendly 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 dirty="0" smtClean="0"/>
              <a:t>Work with your partner or trio to come up with a friendly definition.  (2min)</a:t>
            </a:r>
          </a:p>
          <a:p>
            <a:pPr>
              <a:buNone/>
            </a:pPr>
            <a:endParaRPr lang="en-US" dirty="0" smtClean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smtClean="0"/>
              <a:t>Physical Representation?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smtClean="0"/>
              <a:t>Example or Non-Example?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 dirty="0" smtClean="0"/>
              <a:t>Our company’s </a:t>
            </a:r>
            <a:r>
              <a:rPr lang="en-US" u="sng" dirty="0" smtClean="0"/>
              <a:t>comprehensive</a:t>
            </a:r>
            <a:r>
              <a:rPr lang="en-US" dirty="0" smtClean="0"/>
              <a:t> insurance plan covers most health services.</a:t>
            </a:r>
          </a:p>
          <a:p>
            <a:r>
              <a:rPr lang="en-US" dirty="0" smtClean="0"/>
              <a:t>The </a:t>
            </a:r>
            <a:r>
              <a:rPr lang="en-US" u="sng" dirty="0" smtClean="0"/>
              <a:t>comprehensive</a:t>
            </a:r>
            <a:r>
              <a:rPr lang="en-US" dirty="0" smtClean="0"/>
              <a:t> school taught only science. </a:t>
            </a:r>
          </a:p>
          <a:p>
            <a:pPr>
              <a:buNone/>
            </a:pPr>
            <a:endParaRPr lang="en-US" dirty="0"/>
          </a:p>
        </p:txBody>
      </p:sp>
    </p:spTree>
    <p:custDataLst>
      <p:tags r:id="rId1"/>
    </p:custDataLst>
  </p:cSld>
  <p:clrMapOvr>
    <a:masterClrMapping/>
  </p:clrMapOvr>
  <p:transition>
    <p:sndAc>
      <p:stSnd>
        <p:snd r:embed="rId5" name="breez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smtClean="0"/>
              <a:t>Think about it…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 dirty="0" smtClean="0"/>
              <a:t>What do see?</a:t>
            </a:r>
          </a:p>
          <a:p>
            <a:r>
              <a:rPr lang="en-US" dirty="0" smtClean="0"/>
              <a:t>How is this man dressed?</a:t>
            </a:r>
          </a:p>
          <a:p>
            <a:r>
              <a:rPr lang="en-US" dirty="0" smtClean="0"/>
              <a:t>How would you describe his clothing?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1"/>
            <p:custDataLst>
              <p:tags r:id="rId4"/>
            </p:custDataLst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15742" y="1600200"/>
            <a:ext cx="4232829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>
    <p:sndAc>
      <p:stSnd>
        <p:snd r:embed="rId6" name="arrow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3K8wbVKZFkS1fEcxq17a7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iekEVofrCt2pA55v3lmLG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epszRqoGz0WNCQaZnSh7fa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ybDZr8Zv6iL1qPFG5yVhCx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2BpljGMIbXy0pJwKBMdj96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nXoKezGAxC8RSgcSAZptJ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F21NpofuYwcv0yRa3U4z90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NuVXO0Ws7wdJXbyKDYKFS2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N8jJhh517HqEexSszexvpG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O54OR4lDlzBMmfaewlTxYV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QCwhxbADdIfZMJ2qs3Bfb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a70pDuF3hmhCvMBtbvfE0T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oK7GeE5bhvsZv3vvX8Y6L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FEudcLUBRTxpxnHvpSAAU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1kb5KBXqAjRmvzh79oB4Hv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iiW0Rapv8nD6Q37AFMK1SW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asniUF7vIXUNDUNbHo1VD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9MLMnRVGksp6nr3UegVvH0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4Y68DhmdefO1GBwxNbOnu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xtQ5PtuS8jiLYjJBr6GjlK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GfsJht75pW8tHNgJhpYfb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yqniHI7kSDOzhRFUZT58P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TcUJh3UooejPG2lYMoX5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hi7IrgDPHkNzQAxe9Bmqc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F7wp3nq5a31GxaoYr4qte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graDy07GaJOoxMdSZwYj4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7AVAX9ZAlnDmLsaLlV1ffj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O0uaANXTFzg6R4eqOpXtS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R9DBKz4TvVu0Da8oqjJh4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KY6UB6pFmHlTXtgADFSAhv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f8qV8DzIylAnx8lwY3nPM4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BQr3hqZEKBdC1dGCWubWz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hyujJn3YigT3Rzav3ElCJN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C62NRrglriaNP4HzhizGQ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wWBA10yodNAWIsOzvdOyrO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rRT2SHgzPqNfHxqim2Bno5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jwkjirrkA7LHel1uyyoo9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renCUmdTnS4QMvtx8PU7H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0UBHp8CdfEMt7DqHvmHJqs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328PmxNJ0irDp45VGw47HK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Cozv10pzu1docfMxOp9mA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CcmqnBsiQZZi9vrN1LIBJX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fBRC5Lii1lpmQYqah8XCb9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bGTGUYfHyoiZbc5EoXgD1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d62JkKNDrLQFAbKtVyjAir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8bVdUXJZnKltKmw8pf4rtx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RvfBW7jDsjzXARXzes36D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jA0latpW3JMcbd49Qw77n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0d9BXY58ekfpcFABWPewg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teqMRFxfFFEyF0QM2QVWDq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boGKv5BxZw4XANbywqQVu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WL1pyezhSR6a1LVdt0wHl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4KMrhk4zMOg68DciTCLMFK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le5MpnjNFklKrUI5wmYHD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cRpLqDiXPoN5cqMkLPbY4b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Iijqju56Hfw2aFZpoca6SP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dC77JFEnxSKIOqEO5AFepP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LOhj1unu9IE58nF0ZK0QPW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hyRcAJWiaQKj2t8R1ztF71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EetVLKxMIy15Au7BNzlf4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7hpEKPqXdlPhD4xzCJBWV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eIs2nNyt0lBXi5Me3lZct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2y5tBauMe7o1SpgCgAYoJ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ctmIilBTqC8vFUWTcoZe7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yhcnXr4pe4ZFlC7SR8akH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DiiAr1nXWv1C4wRIOY1Uw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LTnKmFnnzpvfJU5wVnaP1o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3v0ykLkwQ3MLNnPCBLG1EF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pBI2lWK0vGnQRJNlB33zs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X6HHiMo8ZJo2BXBJYA52h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5qxXTNq4YB51VDBkEDXBmG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DrP8QJS4ttpcSG9JpZY418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0Fj0ojW7qUoM58LXGcT8C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JLUaVeYDiFv9OtwIuLwlY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uU4BE1hS70FoVy5doH9NC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hWjhqXH8BhDrh06kAWlpx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ZgK3hz85MdcB6PdBtJCHo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tpxXDgmPcbFLC7hmBjaZp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oLuh4646crcbMsTKskrLL4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MwoZ2el1fx55D3Gz9iIZJ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zQFnB8ZIeDjjILG71SQqX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DGnfHMLhs34JjWxkECd2wj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LkkVS1hQ9ivW9h7UlerLz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fAoP8NmfDnrkeCVmRSfbdV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O0o2xIRO5xSwJW6KeUAvV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4CVFbxumbAmjazPKLPwMzl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m6cqK71gCquKnsnlbmsUW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ZDzFGHc98cV5j2PoJOPQI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vcymh0t53JmIPzyZ7Ke9kK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GPrhnulp7rPQTD3t7yayG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82yTOl3CdKCLjSxQI5BIkf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0IFl4g6AabcxNTnz8iMTG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d4zLwDotzQmTLxa80Zm7as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A7kJWlwsqxmANE6AxCH7Al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PE1lcq8iqLwLurqMG3X6qP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bKw2prJp2RehGIB85k76A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329E9LWEauV07QAFnIRHmt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faK45URLiIX7InofGMKSm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Nptq1vdviiO9Cg7uBTqSD4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hyR0sIBgpdz8TupHRJiIC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aIRiZtbUBAwWSbc4s9a2j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yAuUQYV1AEG0o89aI85uB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YBXBeuNh9yAXqahN5DcZA0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fRM3Vhq1XP7zYxiBu8Kq5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62YYRmCvSv1YJHJrqSZIwD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8iBigN1IRQAM8PO53UNw4j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6BfPya3fKHzsUFmy6PuaDb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nWyUDkO4VZzOb03rfQEB5S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dGU8IuOY2TGVdjgDwIrFMz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0F0wbL5ZNSxEcd6fFcYEQT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5umvEADw25uISZvBjgXXF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8gMKaBkVap6EMPDlZ9npnD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PIAnD167pPBeXdALuZjASG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o46aRfj6zyiur39NXjO20h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gDwk0T4eh1VKz6YLkywSG1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3zBtJHwg2D6JlRWHkUGLJM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2MdE53NOnQ7kI7Bdr6Yi8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WsMwBH1ZMPF62yiru5rbsv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44WSMfrsPlvMOvbMirAxQY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bHarGMOgbmv8oMjV7goef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6WGMIU8VpX5IpNpujrqivW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ZkHiwIVFJKNbOfFnpTClfn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vG4blAbSdz4h6yHw3rcfPI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dweAIGeEKulx58sJtBVag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33ByTHoFL3iMMRF6ZscYUj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VhfeqpSPoZ7fEbDHnmjBhb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L0BnAHJDUyD9sC1OZQZZr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Fx1owLL40oO7vq5IbpSKy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oI6Oz7cMAY4tLpjE0Y8v9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2KjhNDt8IblJhQxhkNY2pn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e9HctYDc8VklIgi5N4gubm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CY3TnmeeUZe7y4Po3aRSsz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WohI5X9DfkLBpp3iivNTlO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qbMuwE21W1EvazB9vuv2p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pV8hZe0TMUcSRh0Hu7y6Un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yHfcc0nH928vdwVNx48C9q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D2mhW55faSGgyi9riEFAce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Zz5ynXbwnJ83dQV3iBTRg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7BxgqFLKi5vNLQv8hUfH14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5txjtezBzRS1Ky6Um9o4F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ngRDuoUCkJDzS7wySk2GG2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EWzdPXEqgYnusBkHKf0ffK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ytNiQaSxdxoakIIOwMHb35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IagooGPrGklBV4gzWXTtE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JiJEvu9XfH2YCqEeDYm60W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VWFhLofoe275HKaCNLF05k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inNZZvtgrK7fLuaVozRWk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o2G18jjvIdaBvmUXofTKMF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tdsJbImIR3BqIuNWbxPPzX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lAvp7DQhrdn6Uk6XRcaLJx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PWXCD6MtXzdoymHRxHhZmi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qeWBnAnYjneaC7VKRp2qa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Ef7gXZkYcxIH6wIcFFqLW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909</TotalTime>
  <Words>540</Words>
  <Application>Microsoft Office PowerPoint</Application>
  <PresentationFormat>On-screen Show (4:3)</PresentationFormat>
  <Paragraphs>77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Apex</vt:lpstr>
      <vt:lpstr>Chapter 7 Vocabulary</vt:lpstr>
      <vt:lpstr>Procedures…</vt:lpstr>
      <vt:lpstr>Think about it….</vt:lpstr>
      <vt:lpstr>What are the similarities? </vt:lpstr>
      <vt:lpstr>Comprehensive </vt:lpstr>
      <vt:lpstr>Friendly Definition</vt:lpstr>
      <vt:lpstr>Physical Representation?</vt:lpstr>
      <vt:lpstr>Example or Non-Example?</vt:lpstr>
      <vt:lpstr>Think about it…</vt:lpstr>
      <vt:lpstr> What kind of family do you see?  </vt:lpstr>
      <vt:lpstr>Conventional</vt:lpstr>
      <vt:lpstr>Friendly Definiton</vt:lpstr>
      <vt:lpstr>Physical Representation</vt:lpstr>
      <vt:lpstr>Example or Non-Example?</vt:lpstr>
      <vt:lpstr>Think about it…</vt:lpstr>
      <vt:lpstr>What is the relationship?</vt:lpstr>
      <vt:lpstr>Persevere</vt:lpstr>
      <vt:lpstr>Friendly Definition</vt:lpstr>
      <vt:lpstr>Physical Representation?</vt:lpstr>
      <vt:lpstr>Example or Non-Example?</vt:lpstr>
      <vt:lpstr>Think about it…</vt:lpstr>
      <vt:lpstr>What similarities do you see?</vt:lpstr>
      <vt:lpstr>Venture </vt:lpstr>
      <vt:lpstr>Friendly Definition</vt:lpstr>
      <vt:lpstr>Physical Representation?</vt:lpstr>
      <vt:lpstr>Example or Non Example? </vt:lpstr>
    </vt:vector>
  </TitlesOfParts>
  <Company>GUHSD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7 Vocabulary</dc:title>
  <dc:creator>mcdx62</dc:creator>
  <cp:lastModifiedBy>mcdx62</cp:lastModifiedBy>
  <cp:revision>32</cp:revision>
  <dcterms:created xsi:type="dcterms:W3CDTF">2012-02-05T01:42:26Z</dcterms:created>
  <dcterms:modified xsi:type="dcterms:W3CDTF">2012-02-05T16:52:16Z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Google.Documents.Tracking">
    <vt:lpwstr>true</vt:lpwstr>
  </property>
  <property fmtid="{D5CDD505-2E9C-101B-9397-08002B2CF9AE}" pid="3" name="Google.Documents.DocumentId">
    <vt:lpwstr>1CB2FnjrEPVRWXmj066aixl8kx6JfiuKeoAJIn5CzE-w</vt:lpwstr>
  </property>
  <property fmtid="{D5CDD505-2E9C-101B-9397-08002B2CF9AE}" pid="4" name="Google.Documents.RevisionId">
    <vt:lpwstr>18012502288449704166</vt:lpwstr>
  </property>
  <property fmtid="{D5CDD505-2E9C-101B-9397-08002B2CF9AE}" pid="5" name="Google.Documents.PreviousRevisionId">
    <vt:lpwstr>04699672407751913921</vt:lpwstr>
  </property>
  <property fmtid="{D5CDD505-2E9C-101B-9397-08002B2CF9AE}" pid="6" name="Google.Documents.PluginVersion">
    <vt:lpwstr>2.0.2662.553</vt:lpwstr>
  </property>
  <property fmtid="{D5CDD505-2E9C-101B-9397-08002B2CF9AE}" pid="7" name="Google.Documents.MergeIncapabilityFlags">
    <vt:i4>0</vt:i4>
  </property>
</Properties>
</file>